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31"/>
  </p:notesMasterIdLst>
  <p:sldIdLst>
    <p:sldId id="316" r:id="rId5"/>
    <p:sldId id="303" r:id="rId6"/>
    <p:sldId id="306" r:id="rId7"/>
    <p:sldId id="302" r:id="rId8"/>
    <p:sldId id="304" r:id="rId9"/>
    <p:sldId id="301" r:id="rId10"/>
    <p:sldId id="278" r:id="rId11"/>
    <p:sldId id="262" r:id="rId12"/>
    <p:sldId id="265" r:id="rId13"/>
    <p:sldId id="277" r:id="rId14"/>
    <p:sldId id="263" r:id="rId15"/>
    <p:sldId id="266" r:id="rId16"/>
    <p:sldId id="315" r:id="rId17"/>
    <p:sldId id="313" r:id="rId18"/>
    <p:sldId id="307" r:id="rId19"/>
    <p:sldId id="318" r:id="rId20"/>
    <p:sldId id="273" r:id="rId21"/>
    <p:sldId id="308" r:id="rId22"/>
    <p:sldId id="309" r:id="rId23"/>
    <p:sldId id="312" r:id="rId24"/>
    <p:sldId id="310" r:id="rId25"/>
    <p:sldId id="311" r:id="rId26"/>
    <p:sldId id="314" r:id="rId27"/>
    <p:sldId id="321" r:id="rId28"/>
    <p:sldId id="319" r:id="rId29"/>
    <p:sldId id="320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3B"/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8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47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48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D11D78-B4D0-4C8F-901D-12B01E918248}"/>
              </a:ext>
            </a:extLst>
          </p:cNvPr>
          <p:cNvSpPr/>
          <p:nvPr/>
        </p:nvSpPr>
        <p:spPr>
          <a:xfrm>
            <a:off x="0" y="4155141"/>
            <a:ext cx="9144000" cy="1062318"/>
          </a:xfrm>
          <a:prstGeom prst="rect">
            <a:avLst/>
          </a:prstGeom>
          <a:solidFill>
            <a:srgbClr val="009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0A7BDE68-86D1-48E9-BFC3-6BEBDBFD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  <p:pic>
        <p:nvPicPr>
          <p:cNvPr id="31" name="Imagem 30" descr="Texto&#10;&#10;Descrição gerada automaticamente">
            <a:extLst>
              <a:ext uri="{FF2B5EF4-FFF2-40B4-BE49-F238E27FC236}">
                <a16:creationId xmlns:a16="http://schemas.microsoft.com/office/drawing/2014/main" id="{BFF4E432-6571-4D3C-8A10-59B94F024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76F504C8-E711-45DC-969A-ABC1D175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66FB5DCD-B939-411E-B992-667CB30A9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88" y="4848830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ACDB36-D98E-4311-85B1-B8C1CED2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86CD59E5-8E09-4064-A67E-1AEA36D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1" y="4819931"/>
            <a:ext cx="677955" cy="2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E14B0A0-0301-4A49-98A8-EE8E1E4C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29" y="1749281"/>
            <a:ext cx="3334871" cy="2049513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57E0E77-9546-4679-A66C-2A85AB7A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B6BAE7-DF42-4851-88CA-C9ABDA2D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E3EA6EC-8622-489D-AE1E-87E6F1A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CF82F288-7CF3-4751-A504-652EDDEC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14133C4-DA0D-4E39-92A5-D647C44F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ama, campo, atletismo, placar&#10;&#10;Descrição gerada automaticamente">
            <a:extLst>
              <a:ext uri="{FF2B5EF4-FFF2-40B4-BE49-F238E27FC236}">
                <a16:creationId xmlns:a16="http://schemas.microsoft.com/office/drawing/2014/main" id="{1128D44C-0EFC-430C-AC37-EA87D9B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2F1E603-1AB9-46B9-AA4E-9FC0440D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0199884B-3AA4-4110-9955-B3F54581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9C42282-CA9B-4D1A-A70F-560A81FF5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A04BF32-3223-4BC3-AE1B-4F8BFB58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Tela de computador com texto preto sobre gramado&#10;&#10;Descrição gerada automaticamente com confiança média">
            <a:extLst>
              <a:ext uri="{FF2B5EF4-FFF2-40B4-BE49-F238E27FC236}">
                <a16:creationId xmlns:a16="http://schemas.microsoft.com/office/drawing/2014/main" id="{449504F2-3DA8-4773-912B-33F8A04CB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informação na grama&#10;&#10;Descrição gerada automaticamente com confiança média">
            <a:extLst>
              <a:ext uri="{FF2B5EF4-FFF2-40B4-BE49-F238E27FC236}">
                <a16:creationId xmlns:a16="http://schemas.microsoft.com/office/drawing/2014/main" id="{26A78EF4-E035-4922-9957-A6AB0318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C846A11-2CC5-4FD4-AFB1-D7FACF41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8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DC79C2B-DED3-40BC-9100-7F2D3F77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6AD52A3-6943-4DAB-9CD6-BC764BB4E663}"/>
              </a:ext>
            </a:extLst>
          </p:cNvPr>
          <p:cNvSpPr/>
          <p:nvPr/>
        </p:nvSpPr>
        <p:spPr>
          <a:xfrm>
            <a:off x="1290918" y="403412"/>
            <a:ext cx="1062317" cy="154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8A34DE-3162-47D0-BF40-AD0A96DE1481}"/>
              </a:ext>
            </a:extLst>
          </p:cNvPr>
          <p:cNvSpPr/>
          <p:nvPr/>
        </p:nvSpPr>
        <p:spPr>
          <a:xfrm>
            <a:off x="1405218" y="2924736"/>
            <a:ext cx="6091517" cy="1539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C25175-E4BB-4012-A94A-7BF1DB94593C}"/>
              </a:ext>
            </a:extLst>
          </p:cNvPr>
          <p:cNvSpPr/>
          <p:nvPr/>
        </p:nvSpPr>
        <p:spPr>
          <a:xfrm>
            <a:off x="0" y="739588"/>
            <a:ext cx="1062317" cy="127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D55A58D-FD1C-4C34-A65A-7E2165AC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59" y="490989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0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E94835-E420-461C-9043-749AC8D8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97" y="982813"/>
            <a:ext cx="8545605" cy="1225033"/>
          </a:xfrm>
          <a:prstGeom prst="rect">
            <a:avLst/>
          </a:prstGeom>
        </p:spPr>
      </p:pic>
      <p:sp>
        <p:nvSpPr>
          <p:cNvPr id="9" name="Google Shape;1001;p43">
            <a:extLst>
              <a:ext uri="{FF2B5EF4-FFF2-40B4-BE49-F238E27FC236}">
                <a16:creationId xmlns:a16="http://schemas.microsoft.com/office/drawing/2014/main" id="{BB4A85A4-203A-46A0-8F8C-97C1D1E87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791" y="242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</a:t>
            </a:r>
            <a:r>
              <a:rPr lang="en" dirty="0">
                <a:solidFill>
                  <a:srgbClr val="823E43"/>
                </a:solidFill>
              </a:rPr>
              <a:t>CADASTRO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10" name="Google Shape;1002;p43">
            <a:extLst>
              <a:ext uri="{FF2B5EF4-FFF2-40B4-BE49-F238E27FC236}">
                <a16:creationId xmlns:a16="http://schemas.microsoft.com/office/drawing/2014/main" id="{41311226-C777-4D3B-AFAB-34417C8283E8}"/>
              </a:ext>
            </a:extLst>
          </p:cNvPr>
          <p:cNvCxnSpPr>
            <a:cxnSpLocks/>
          </p:cNvCxnSpPr>
          <p:nvPr/>
        </p:nvCxnSpPr>
        <p:spPr>
          <a:xfrm>
            <a:off x="4571999" y="731632"/>
            <a:ext cx="1680883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001;p43">
            <a:extLst>
              <a:ext uri="{FF2B5EF4-FFF2-40B4-BE49-F238E27FC236}">
                <a16:creationId xmlns:a16="http://schemas.microsoft.com/office/drawing/2014/main" id="{E2FADEB8-DF71-4F0D-BC74-DDDA18C083ED}"/>
              </a:ext>
            </a:extLst>
          </p:cNvPr>
          <p:cNvSpPr txBox="1">
            <a:spLocks/>
          </p:cNvSpPr>
          <p:nvPr/>
        </p:nvSpPr>
        <p:spPr>
          <a:xfrm>
            <a:off x="3421544" y="27721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/>
              <a:t>TABELA </a:t>
            </a:r>
            <a:r>
              <a:rPr lang="pt-BR" dirty="0">
                <a:solidFill>
                  <a:srgbClr val="823E43"/>
                </a:solidFill>
              </a:rPr>
              <a:t>ESTUFA</a:t>
            </a:r>
          </a:p>
        </p:txBody>
      </p:sp>
      <p:cxnSp>
        <p:nvCxnSpPr>
          <p:cNvPr id="15" name="Google Shape;1002;p43">
            <a:extLst>
              <a:ext uri="{FF2B5EF4-FFF2-40B4-BE49-F238E27FC236}">
                <a16:creationId xmlns:a16="http://schemas.microsoft.com/office/drawing/2014/main" id="{1BAF52B1-8AD8-43C8-A1D4-6555EFF66742}"/>
              </a:ext>
            </a:extLst>
          </p:cNvPr>
          <p:cNvCxnSpPr>
            <a:cxnSpLocks/>
          </p:cNvCxnSpPr>
          <p:nvPr/>
        </p:nvCxnSpPr>
        <p:spPr>
          <a:xfrm>
            <a:off x="4664411" y="3241773"/>
            <a:ext cx="1186122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904D7381-7BC8-41C4-BD61-C9B6BB773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11" y="3489943"/>
            <a:ext cx="2276793" cy="838317"/>
          </a:xfrm>
          <a:prstGeom prst="rect">
            <a:avLst/>
          </a:prstGeom>
        </p:spPr>
      </p:pic>
      <p:pic>
        <p:nvPicPr>
          <p:cNvPr id="20" name="Imagem 1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F2C5359-6608-4888-B988-6742C0871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97" y="3311602"/>
            <a:ext cx="2549290" cy="1698170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C383C483-6EB2-4491-8BF5-33D41C824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179" y="4708163"/>
            <a:ext cx="1035623" cy="2092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F805E59-42F1-4807-AEF0-9B5DEC406C25}"/>
              </a:ext>
            </a:extLst>
          </p:cNvPr>
          <p:cNvSpPr txBox="1"/>
          <p:nvPr/>
        </p:nvSpPr>
        <p:spPr>
          <a:xfrm>
            <a:off x="6310317" y="731632"/>
            <a:ext cx="28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SELECT</a:t>
            </a:r>
            <a:r>
              <a:rPr lang="pt-BR" dirty="0"/>
              <a:t> * </a:t>
            </a:r>
            <a:r>
              <a:rPr lang="pt-BR" dirty="0">
                <a:solidFill>
                  <a:srgbClr val="00B0F0"/>
                </a:solidFill>
              </a:rPr>
              <a:t>FROM</a:t>
            </a:r>
            <a:r>
              <a:rPr lang="pt-BR" dirty="0"/>
              <a:t> CADASTRO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2848519-1918-43BD-80BD-E913B3C31C3C}"/>
              </a:ext>
            </a:extLst>
          </p:cNvPr>
          <p:cNvSpPr txBox="1"/>
          <p:nvPr/>
        </p:nvSpPr>
        <p:spPr>
          <a:xfrm>
            <a:off x="3419199" y="4411868"/>
            <a:ext cx="283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SELECT</a:t>
            </a:r>
            <a:r>
              <a:rPr lang="pt-BR" dirty="0"/>
              <a:t> * </a:t>
            </a:r>
            <a:r>
              <a:rPr lang="pt-BR" dirty="0">
                <a:solidFill>
                  <a:srgbClr val="00B0F0"/>
                </a:solidFill>
              </a:rPr>
              <a:t>FROM</a:t>
            </a:r>
            <a:r>
              <a:rPr lang="pt-BR" dirty="0"/>
              <a:t> ESTUFADA</a:t>
            </a:r>
          </a:p>
        </p:txBody>
      </p:sp>
    </p:spTree>
    <p:extLst>
      <p:ext uri="{BB962C8B-B14F-4D97-AF65-F5344CB8AC3E}">
        <p14:creationId xmlns:p14="http://schemas.microsoft.com/office/powerpoint/2010/main" val="1231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 descr="Texto&#10;&#10;Descrição gerada automaticamente">
            <a:extLst>
              <a:ext uri="{FF2B5EF4-FFF2-40B4-BE49-F238E27FC236}">
                <a16:creationId xmlns:a16="http://schemas.microsoft.com/office/drawing/2014/main" id="{AC2B23B1-17F3-47FB-A232-884C337C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Texto&#10;&#10;Descrição gerada automaticamente">
            <a:extLst>
              <a:ext uri="{FF2B5EF4-FFF2-40B4-BE49-F238E27FC236}">
                <a16:creationId xmlns:a16="http://schemas.microsoft.com/office/drawing/2014/main" id="{8C1309D2-F3E0-4736-92D0-9C29BEB4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15186B0-E038-47C1-8E29-E594ED21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12" ma:contentTypeDescription="Create a new document." ma:contentTypeScope="" ma:versionID="8635583f1dd683b9f01f1c6b697fa643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a421601897a5ec8833b01a1758ca470d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AF0F5A-A5B8-48AF-B787-AD759A14FF1D}">
  <ds:schemaRefs>
    <ds:schemaRef ds:uri="1f168f81-3f83-4b33-9f0c-ec152bce3f98"/>
    <ds:schemaRef ds:uri="86822d51-02f5-488a-80f3-0b621e7c31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72B0B-775B-40DD-9BF6-27CE092AC7D3}">
  <ds:schemaRefs>
    <ds:schemaRef ds:uri="http://purl.org/dc/elements/1.1/"/>
    <ds:schemaRef ds:uri="http://schemas.microsoft.com/office/2006/metadata/properties"/>
    <ds:schemaRef ds:uri="1f168f81-3f83-4b33-9f0c-ec152bce3f9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6822d51-02f5-488a-80f3-0b621e7c317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678</Words>
  <Application>Microsoft Office PowerPoint</Application>
  <PresentationFormat>Apresentação na tela (16:9)</PresentationFormat>
  <Paragraphs>85</Paragraphs>
  <Slides>26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CADASTRO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GABRIEL ALVES DA SILVA .</cp:lastModifiedBy>
  <cp:revision>20</cp:revision>
  <dcterms:modified xsi:type="dcterms:W3CDTF">2021-03-11T16:44:34Z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0x010100A663B016B9E10D44AF2D6A2076639652</vt:lpwstr>
  </property>
</Properties>
</file>